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sldIdLst>
    <p:sldId id="256" r:id="rId2"/>
    <p:sldId id="257" r:id="rId3"/>
    <p:sldId id="258" r:id="rId4"/>
    <p:sldId id="260" r:id="rId5"/>
    <p:sldId id="261" r:id="rId6"/>
    <p:sldId id="264" r:id="rId7"/>
    <p:sldId id="262" r:id="rId8"/>
    <p:sldId id="263" r:id="rId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6486A7-DE5B-4271-9FC5-654074B27714}" v="12" dt="2023-06-09T13:46:57.128"/>
    <p1510:client id="{5C2047AE-BBB1-43CC-8E00-88215086A3C9}" v="1" dt="2023-06-09T14:09:17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olfo Paz" userId="41e5384cc5907318" providerId="LiveId" clId="{5C2047AE-BBB1-43CC-8E00-88215086A3C9}"/>
    <pc:docChg chg="custSel addSld modSld">
      <pc:chgData name="Rodolfo Paz" userId="41e5384cc5907318" providerId="LiveId" clId="{5C2047AE-BBB1-43CC-8E00-88215086A3C9}" dt="2023-06-09T14:15:07.414" v="241" actId="20577"/>
      <pc:docMkLst>
        <pc:docMk/>
      </pc:docMkLst>
      <pc:sldChg chg="modSp mod">
        <pc:chgData name="Rodolfo Paz" userId="41e5384cc5907318" providerId="LiveId" clId="{5C2047AE-BBB1-43CC-8E00-88215086A3C9}" dt="2023-06-09T14:15:07.414" v="241" actId="20577"/>
        <pc:sldMkLst>
          <pc:docMk/>
          <pc:sldMk cId="1351769347" sldId="256"/>
        </pc:sldMkLst>
        <pc:spChg chg="mod">
          <ac:chgData name="Rodolfo Paz" userId="41e5384cc5907318" providerId="LiveId" clId="{5C2047AE-BBB1-43CC-8E00-88215086A3C9}" dt="2023-06-09T14:15:07.414" v="241" actId="20577"/>
          <ac:spMkLst>
            <pc:docMk/>
            <pc:sldMk cId="1351769347" sldId="256"/>
            <ac:spMk id="2" creationId="{6B88C598-3DEA-A7CB-7506-F91EA3FE51DC}"/>
          </ac:spMkLst>
        </pc:spChg>
      </pc:sldChg>
      <pc:sldChg chg="modSp mod">
        <pc:chgData name="Rodolfo Paz" userId="41e5384cc5907318" providerId="LiveId" clId="{5C2047AE-BBB1-43CC-8E00-88215086A3C9}" dt="2023-06-09T14:07:19.314" v="3" actId="20577"/>
        <pc:sldMkLst>
          <pc:docMk/>
          <pc:sldMk cId="995985004" sldId="263"/>
        </pc:sldMkLst>
        <pc:spChg chg="mod">
          <ac:chgData name="Rodolfo Paz" userId="41e5384cc5907318" providerId="LiveId" clId="{5C2047AE-BBB1-43CC-8E00-88215086A3C9}" dt="2023-06-09T14:07:19.314" v="3" actId="20577"/>
          <ac:spMkLst>
            <pc:docMk/>
            <pc:sldMk cId="995985004" sldId="263"/>
            <ac:spMk id="5" creationId="{F3F4690F-B315-582E-4ECD-91E3A6213756}"/>
          </ac:spMkLst>
        </pc:spChg>
      </pc:sldChg>
      <pc:sldChg chg="addSp delSp modSp new mod">
        <pc:chgData name="Rodolfo Paz" userId="41e5384cc5907318" providerId="LiveId" clId="{5C2047AE-BBB1-43CC-8E00-88215086A3C9}" dt="2023-06-09T14:14:19.069" v="225" actId="14100"/>
        <pc:sldMkLst>
          <pc:docMk/>
          <pc:sldMk cId="2578728503" sldId="264"/>
        </pc:sldMkLst>
        <pc:spChg chg="mod">
          <ac:chgData name="Rodolfo Paz" userId="41e5384cc5907318" providerId="LiveId" clId="{5C2047AE-BBB1-43CC-8E00-88215086A3C9}" dt="2023-06-09T14:10:25.604" v="39" actId="14100"/>
          <ac:spMkLst>
            <pc:docMk/>
            <pc:sldMk cId="2578728503" sldId="264"/>
            <ac:spMk id="2" creationId="{08274F89-30F8-7298-08E1-74498BCC5B4C}"/>
          </ac:spMkLst>
        </pc:spChg>
        <pc:spChg chg="del">
          <ac:chgData name="Rodolfo Paz" userId="41e5384cc5907318" providerId="LiveId" clId="{5C2047AE-BBB1-43CC-8E00-88215086A3C9}" dt="2023-06-09T14:09:17.480" v="5" actId="931"/>
          <ac:spMkLst>
            <pc:docMk/>
            <pc:sldMk cId="2578728503" sldId="264"/>
            <ac:spMk id="3" creationId="{B9321A93-215C-E05C-AF7C-1DEF130B703C}"/>
          </ac:spMkLst>
        </pc:spChg>
        <pc:spChg chg="mod">
          <ac:chgData name="Rodolfo Paz" userId="41e5384cc5907318" providerId="LiveId" clId="{5C2047AE-BBB1-43CC-8E00-88215086A3C9}" dt="2023-06-09T14:14:13.099" v="224" actId="33524"/>
          <ac:spMkLst>
            <pc:docMk/>
            <pc:sldMk cId="2578728503" sldId="264"/>
            <ac:spMk id="4" creationId="{FA06E496-AFF0-828E-038B-874DF4F26DB6}"/>
          </ac:spMkLst>
        </pc:spChg>
        <pc:picChg chg="add mod">
          <ac:chgData name="Rodolfo Paz" userId="41e5384cc5907318" providerId="LiveId" clId="{5C2047AE-BBB1-43CC-8E00-88215086A3C9}" dt="2023-06-09T14:14:19.069" v="225" actId="14100"/>
          <ac:picMkLst>
            <pc:docMk/>
            <pc:sldMk cId="2578728503" sldId="264"/>
            <ac:picMk id="6" creationId="{5CF7FD8A-BB42-9484-AADB-4D115897C13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871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6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8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3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2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630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62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3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2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7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drive.google.com/file/d/1WSN9JF8EWZHpvwIKNLVSzecRXvI8r-O3/view?usp=sharing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5AEF43F7-0D9D-A1B9-FCA5-3949CE83A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4286" y="934038"/>
            <a:ext cx="4316884" cy="4991433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3331 w 9985899"/>
              <a:gd name="connsiteY5" fmla="*/ 4251727 h 4920343"/>
              <a:gd name="connsiteX0" fmla="*/ 23936 w 9992251"/>
              <a:gd name="connsiteY0" fmla="*/ 1779914 h 4920343"/>
              <a:gd name="connsiteX1" fmla="*/ 6457 w 9992251"/>
              <a:gd name="connsiteY1" fmla="*/ 0 h 4920343"/>
              <a:gd name="connsiteX2" fmla="*/ 9992251 w 9992251"/>
              <a:gd name="connsiteY2" fmla="*/ 0 h 4920343"/>
              <a:gd name="connsiteX3" fmla="*/ 9992251 w 9992251"/>
              <a:gd name="connsiteY3" fmla="*/ 4920343 h 4920343"/>
              <a:gd name="connsiteX4" fmla="*/ 6457 w 9992251"/>
              <a:gd name="connsiteY4" fmla="*/ 4920343 h 4920343"/>
              <a:gd name="connsiteX5" fmla="*/ 0 w 9992251"/>
              <a:gd name="connsiteY5" fmla="*/ 4250393 h 4920343"/>
              <a:gd name="connsiteX0" fmla="*/ 20707 w 9989022"/>
              <a:gd name="connsiteY0" fmla="*/ 1779914 h 4920343"/>
              <a:gd name="connsiteX1" fmla="*/ 3228 w 9989022"/>
              <a:gd name="connsiteY1" fmla="*/ 0 h 4920343"/>
              <a:gd name="connsiteX2" fmla="*/ 9989022 w 9989022"/>
              <a:gd name="connsiteY2" fmla="*/ 0 h 4920343"/>
              <a:gd name="connsiteX3" fmla="*/ 9989022 w 9989022"/>
              <a:gd name="connsiteY3" fmla="*/ 4920343 h 4920343"/>
              <a:gd name="connsiteX4" fmla="*/ 3228 w 9989022"/>
              <a:gd name="connsiteY4" fmla="*/ 4920343 h 4920343"/>
              <a:gd name="connsiteX5" fmla="*/ 0 w 9989022"/>
              <a:gd name="connsiteY5" fmla="*/ 4250394 h 4920343"/>
              <a:gd name="connsiteX0" fmla="*/ 17583 w 9985898"/>
              <a:gd name="connsiteY0" fmla="*/ 1779914 h 4920343"/>
              <a:gd name="connsiteX1" fmla="*/ 104 w 9985898"/>
              <a:gd name="connsiteY1" fmla="*/ 0 h 4920343"/>
              <a:gd name="connsiteX2" fmla="*/ 9985898 w 9985898"/>
              <a:gd name="connsiteY2" fmla="*/ 0 h 4920343"/>
              <a:gd name="connsiteX3" fmla="*/ 9985898 w 9985898"/>
              <a:gd name="connsiteY3" fmla="*/ 4920343 h 4920343"/>
              <a:gd name="connsiteX4" fmla="*/ 104 w 9985898"/>
              <a:gd name="connsiteY4" fmla="*/ 4920343 h 4920343"/>
              <a:gd name="connsiteX5" fmla="*/ 6559 w 9985898"/>
              <a:gd name="connsiteY5" fmla="*/ 4251729 h 4920343"/>
              <a:gd name="connsiteX0" fmla="*/ 23935 w 9992250"/>
              <a:gd name="connsiteY0" fmla="*/ 1779914 h 4920343"/>
              <a:gd name="connsiteX1" fmla="*/ 6456 w 9992250"/>
              <a:gd name="connsiteY1" fmla="*/ 0 h 4920343"/>
              <a:gd name="connsiteX2" fmla="*/ 9992250 w 9992250"/>
              <a:gd name="connsiteY2" fmla="*/ 0 h 4920343"/>
              <a:gd name="connsiteX3" fmla="*/ 9992250 w 9992250"/>
              <a:gd name="connsiteY3" fmla="*/ 4920343 h 4920343"/>
              <a:gd name="connsiteX4" fmla="*/ 6456 w 9992250"/>
              <a:gd name="connsiteY4" fmla="*/ 4920343 h 4920343"/>
              <a:gd name="connsiteX5" fmla="*/ 0 w 9992250"/>
              <a:gd name="connsiteY5" fmla="*/ 4255735 h 4920343"/>
              <a:gd name="connsiteX0" fmla="*/ 20706 w 9989021"/>
              <a:gd name="connsiteY0" fmla="*/ 1779914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1339 w 9989021"/>
              <a:gd name="connsiteY0" fmla="*/ 2408875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11022 w 9989021"/>
              <a:gd name="connsiteY0" fmla="*/ 2454278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0 w 9990908"/>
              <a:gd name="connsiteY0" fmla="*/ 2455614 h 4920343"/>
              <a:gd name="connsiteX1" fmla="*/ 5114 w 9990908"/>
              <a:gd name="connsiteY1" fmla="*/ 0 h 4920343"/>
              <a:gd name="connsiteX2" fmla="*/ 9990908 w 9990908"/>
              <a:gd name="connsiteY2" fmla="*/ 0 h 4920343"/>
              <a:gd name="connsiteX3" fmla="*/ 9990908 w 9990908"/>
              <a:gd name="connsiteY3" fmla="*/ 4920343 h 4920343"/>
              <a:gd name="connsiteX4" fmla="*/ 5114 w 9990908"/>
              <a:gd name="connsiteY4" fmla="*/ 4920343 h 4920343"/>
              <a:gd name="connsiteX5" fmla="*/ 1887 w 9990908"/>
              <a:gd name="connsiteY5" fmla="*/ 425573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90908" h="4920343">
                <a:moveTo>
                  <a:pt x="0" y="2455614"/>
                </a:moveTo>
                <a:cubicBezTo>
                  <a:pt x="1745" y="1907223"/>
                  <a:pt x="3369" y="548391"/>
                  <a:pt x="5114" y="0"/>
                </a:cubicBezTo>
                <a:lnTo>
                  <a:pt x="9990908" y="0"/>
                </a:lnTo>
                <a:lnTo>
                  <a:pt x="9990908" y="4920343"/>
                </a:lnTo>
                <a:lnTo>
                  <a:pt x="5114" y="4920343"/>
                </a:lnTo>
                <a:cubicBezTo>
                  <a:pt x="5114" y="4653404"/>
                  <a:pt x="1887" y="4522674"/>
                  <a:pt x="1887" y="4255735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88C598-3DEA-A7CB-7506-F91EA3FE5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620" y="1597224"/>
            <a:ext cx="3939362" cy="1841435"/>
          </a:xfrm>
          <a:noFill/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s-AR" sz="2700">
                <a:solidFill>
                  <a:schemeClr val="accent1">
                    <a:lumMod val="60000"/>
                    <a:lumOff val="40000"/>
                  </a:schemeClr>
                </a:solidFill>
              </a:rPr>
              <a:t>Proyecto </a:t>
            </a:r>
            <a:br>
              <a:rPr lang="es-AR" sz="270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s-AR" sz="2700">
                <a:solidFill>
                  <a:schemeClr val="accent1">
                    <a:lumMod val="60000"/>
                    <a:lumOff val="40000"/>
                  </a:schemeClr>
                </a:solidFill>
              </a:rPr>
              <a:t>control mediante </a:t>
            </a:r>
            <a:r>
              <a:rPr lang="es-AR" sz="27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buetooth</a:t>
            </a:r>
            <a:endParaRPr lang="es-AR" sz="2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3DF2F7-E824-4D0A-6263-9814E2FDB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929" y="4101844"/>
            <a:ext cx="3043621" cy="1319184"/>
          </a:xfrm>
          <a:noFill/>
        </p:spPr>
        <p:txBody>
          <a:bodyPr anchor="b">
            <a:normAutofit/>
          </a:bodyPr>
          <a:lstStyle/>
          <a:p>
            <a:r>
              <a:rPr lang="es-A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Asignatura Arquitectura y Conectividad </a:t>
            </a:r>
          </a:p>
          <a:p>
            <a:endParaRPr lang="es-A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769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032E7-3D01-4219-CABD-9A441A642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7" y="965111"/>
            <a:ext cx="4328163" cy="1348598"/>
          </a:xfrm>
        </p:spPr>
        <p:txBody>
          <a:bodyPr>
            <a:normAutofit fontScale="90000"/>
          </a:bodyPr>
          <a:lstStyle/>
          <a:p>
            <a:r>
              <a:rPr lang="es-AR" u="sng" dirty="0"/>
              <a:t>Integrante del   proyecto 2:</a:t>
            </a:r>
            <a:br>
              <a:rPr lang="es-AR" u="sng" dirty="0"/>
            </a:br>
            <a:r>
              <a:rPr lang="es-AR" u="sng" dirty="0"/>
              <a:t>(Grupo 5)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585B36-CA57-08FD-DDAB-3F15E647B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13709"/>
            <a:ext cx="4328160" cy="3629891"/>
          </a:xfrm>
        </p:spPr>
        <p:txBody>
          <a:bodyPr>
            <a:normAutofit/>
          </a:bodyPr>
          <a:lstStyle/>
          <a:p>
            <a:r>
              <a:rPr lang="es-AR" b="1" dirty="0"/>
              <a:t>Alfredo Palacios</a:t>
            </a:r>
          </a:p>
          <a:p>
            <a:r>
              <a:rPr lang="es-AR" b="1" dirty="0"/>
              <a:t>Alejandro Leyton</a:t>
            </a:r>
          </a:p>
          <a:p>
            <a:r>
              <a:rPr lang="es-AR" b="1" dirty="0" err="1"/>
              <a:t>Lilén</a:t>
            </a:r>
            <a:r>
              <a:rPr lang="es-AR" b="1" dirty="0"/>
              <a:t> </a:t>
            </a:r>
            <a:r>
              <a:rPr lang="es-AR" b="1" dirty="0" err="1"/>
              <a:t>Guzman</a:t>
            </a:r>
            <a:endParaRPr lang="es-AR" b="1" dirty="0"/>
          </a:p>
          <a:p>
            <a:r>
              <a:rPr lang="es-AR" b="1" dirty="0"/>
              <a:t>Enrique </a:t>
            </a:r>
            <a:r>
              <a:rPr lang="es-AR" b="1" dirty="0" err="1"/>
              <a:t>Ripoli</a:t>
            </a:r>
            <a:endParaRPr lang="es-AR" b="1" dirty="0"/>
          </a:p>
          <a:p>
            <a:r>
              <a:rPr lang="es-AR" b="1" dirty="0"/>
              <a:t>Rodolfo Paz</a:t>
            </a:r>
          </a:p>
          <a:p>
            <a:r>
              <a:rPr lang="es-AR" b="1" dirty="0"/>
              <a:t>William Leyton</a:t>
            </a:r>
          </a:p>
        </p:txBody>
      </p:sp>
      <p:sp>
        <p:nvSpPr>
          <p:cNvPr id="11" name="Date Placeholder 12">
            <a:extLst>
              <a:ext uri="{FF2B5EF4-FFF2-40B4-BE49-F238E27FC236}">
                <a16:creationId xmlns:a16="http://schemas.microsoft.com/office/drawing/2014/main" id="{D0962E7D-B0F3-9F9F-886A-FECAD41C0F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726" y="6199188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D921FA8-3945-4372-B833-B21998FACE04}" type="datetime1">
              <a:rPr lang="en-US" smtClean="0"/>
              <a:pPr>
                <a:spcAft>
                  <a:spcPts val="600"/>
                </a:spcAft>
              </a:pPr>
              <a:t>6/9/2023</a:t>
            </a:fld>
            <a:endParaRPr lang="en-US"/>
          </a:p>
        </p:txBody>
      </p:sp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43407580-433D-D9D7-B9BA-851438EBA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86625" y="6199188"/>
            <a:ext cx="340995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30DAEC9-1C4F-2AF8-D57C-6287E3771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6577" y="6199188"/>
            <a:ext cx="6191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6" name="Marcador de contenido 5" descr="Pantalla de jueg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B0066291-7DCE-9016-87BB-119AA9411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0" b="-3"/>
          <a:stretch/>
        </p:blipFill>
        <p:spPr>
          <a:xfrm>
            <a:off x="4487594" y="965111"/>
            <a:ext cx="6790006" cy="4978490"/>
          </a:xfrm>
          <a:noFill/>
        </p:spPr>
      </p:pic>
    </p:spTree>
    <p:extLst>
      <p:ext uri="{BB962C8B-B14F-4D97-AF65-F5344CB8AC3E}">
        <p14:creationId xmlns:p14="http://schemas.microsoft.com/office/powerpoint/2010/main" val="2299935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816F2-94EB-C59B-AE5F-6F142AB32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7" y="950442"/>
            <a:ext cx="3184633" cy="1019036"/>
          </a:xfrm>
        </p:spPr>
        <p:txBody>
          <a:bodyPr>
            <a:normAutofit fontScale="90000"/>
          </a:bodyPr>
          <a:lstStyle/>
          <a:p>
            <a:r>
              <a:rPr lang="es-AR" dirty="0"/>
              <a:t>            </a:t>
            </a:r>
            <a:r>
              <a:rPr lang="es-AR" u="sng" dirty="0"/>
              <a:t>Trabajo practico n°7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145DAA-4ECD-DE00-195B-EC128FB60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69479"/>
            <a:ext cx="3184633" cy="3974122"/>
          </a:xfrm>
        </p:spPr>
        <p:txBody>
          <a:bodyPr>
            <a:normAutofit/>
          </a:bodyPr>
          <a:lstStyle/>
          <a:p>
            <a:r>
              <a:rPr lang="es-MX" b="1" u="sng" dirty="0"/>
              <a:t>Consigna:</a:t>
            </a:r>
          </a:p>
          <a:p>
            <a:r>
              <a:rPr lang="es-MX" b="1" dirty="0"/>
              <a:t>En este proyecto se desarrollarán las prácticas correspondientes al Módulo III: Arquitectura en Redes </a:t>
            </a:r>
            <a:r>
              <a:rPr lang="es-MX" b="1" dirty="0" err="1"/>
              <a:t>IoT</a:t>
            </a:r>
            <a:r>
              <a:rPr lang="es-MX" b="1" dirty="0"/>
              <a:t> Comunicaciones de Bajo Consumo - Bluetooth</a:t>
            </a:r>
            <a:endParaRPr lang="es-AR" b="1" dirty="0"/>
          </a:p>
        </p:txBody>
      </p:sp>
      <p:pic>
        <p:nvPicPr>
          <p:cNvPr id="6" name="Marcador de contenido 5" descr="Texto, Carta&#10;&#10;Descripción generada automáticamente">
            <a:extLst>
              <a:ext uri="{FF2B5EF4-FFF2-40B4-BE49-F238E27FC236}">
                <a16:creationId xmlns:a16="http://schemas.microsoft.com/office/drawing/2014/main" id="{31002A18-13CF-1FE3-F422-1A2E4A64578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72" y="950442"/>
            <a:ext cx="6171028" cy="4993158"/>
          </a:xfrm>
          <a:noFill/>
        </p:spPr>
      </p:pic>
      <p:sp>
        <p:nvSpPr>
          <p:cNvPr id="11" name="Date Placeholder 12">
            <a:extLst>
              <a:ext uri="{FF2B5EF4-FFF2-40B4-BE49-F238E27FC236}">
                <a16:creationId xmlns:a16="http://schemas.microsoft.com/office/drawing/2014/main" id="{8FF23D78-716C-1D34-DB64-3583BD87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726" y="619918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C701225-30CA-416E-A6F8-D6014ABB4476}" type="datetime1">
              <a:rPr lang="en-US" smtClean="0"/>
              <a:pPr>
                <a:spcAft>
                  <a:spcPts val="600"/>
                </a:spcAft>
              </a:pPr>
              <a:t>6/9/2023</a:t>
            </a:fld>
            <a:endParaRPr lang="en-US"/>
          </a:p>
        </p:txBody>
      </p:sp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AF66203B-A673-7E0E-5F12-DD5127237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86625" y="6199188"/>
            <a:ext cx="340995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56182AA-A724-809C-012E-85E453D9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6577" y="6199188"/>
            <a:ext cx="6191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81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D7C53-D3D2-6E50-6854-4236A9577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1" y="900332"/>
            <a:ext cx="3400278" cy="956603"/>
          </a:xfrm>
        </p:spPr>
        <p:txBody>
          <a:bodyPr/>
          <a:lstStyle/>
          <a:p>
            <a:r>
              <a:rPr lang="es-AR" u="sng" dirty="0">
                <a:latin typeface="Arial" panose="020B0604020202020204" pitchFamily="34" charset="0"/>
                <a:cs typeface="Arial" panose="020B0604020202020204" pitchFamily="34" charset="0"/>
              </a:rPr>
              <a:t>Diagrama en </a:t>
            </a:r>
            <a:r>
              <a:rPr lang="es-AR" u="sng" dirty="0" err="1">
                <a:latin typeface="Arial" panose="020B0604020202020204" pitchFamily="34" charset="0"/>
                <a:cs typeface="Arial" panose="020B0604020202020204" pitchFamily="34" charset="0"/>
              </a:rPr>
              <a:t>proteus</a:t>
            </a:r>
            <a:endParaRPr lang="es-AR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Marcador de contenido 5" descr="Diagrama, Esquemático&#10;&#10;Descripción generada automáticamente">
            <a:extLst>
              <a:ext uri="{FF2B5EF4-FFF2-40B4-BE49-F238E27FC236}">
                <a16:creationId xmlns:a16="http://schemas.microsoft.com/office/drawing/2014/main" id="{BB63C460-5404-31E7-A92D-51E4B30C1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79" y="900331"/>
            <a:ext cx="7039121" cy="5050303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1837F5-EF9D-B3FE-773E-321455354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2874" y="1856934"/>
            <a:ext cx="3263705" cy="4093699"/>
          </a:xfrm>
        </p:spPr>
        <p:txBody>
          <a:bodyPr>
            <a:normAutofit fontScale="92500" lnSpcReduction="10000"/>
          </a:bodyPr>
          <a:lstStyle/>
          <a:p>
            <a:r>
              <a:rPr lang="es-AR" b="1" u="sng" dirty="0"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</a:p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-Arduino uno</a:t>
            </a:r>
          </a:p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-Alternador</a:t>
            </a:r>
          </a:p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Bluectooth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-Lampara led</a:t>
            </a:r>
          </a:p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-Motor</a:t>
            </a:r>
          </a:p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Relay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-Resistencia</a:t>
            </a:r>
          </a:p>
          <a:p>
            <a:pPr marL="285750" indent="-285750">
              <a:buFontTx/>
              <a:buChar char="-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1N4007</a:t>
            </a:r>
          </a:p>
          <a:p>
            <a:pPr marL="285750" indent="-285750">
              <a:buFontTx/>
              <a:buChar char="-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2N2222</a:t>
            </a:r>
          </a:p>
        </p:txBody>
      </p:sp>
    </p:spTree>
    <p:extLst>
      <p:ext uri="{BB962C8B-B14F-4D97-AF65-F5344CB8AC3E}">
        <p14:creationId xmlns:p14="http://schemas.microsoft.com/office/powerpoint/2010/main" val="283279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4EE413-AD29-8A02-CBEF-384A7273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               Prueba desde de la aplicación 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699702-3320-6909-0A30-E0C1DA7FA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/>
              <a:t>Led y Motor encendido </a:t>
            </a:r>
          </a:p>
        </p:txBody>
      </p:sp>
      <p:pic>
        <p:nvPicPr>
          <p:cNvPr id="8" name="Marcador de contenido 7" descr="Diagrama, Esquemático&#10;&#10;Descripción generada automáticamente">
            <a:extLst>
              <a:ext uri="{FF2B5EF4-FFF2-40B4-BE49-F238E27FC236}">
                <a16:creationId xmlns:a16="http://schemas.microsoft.com/office/drawing/2014/main" id="{EB0ED160-754D-2459-ECDD-F4B999AD7E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88" y="3062189"/>
            <a:ext cx="4598987" cy="2706884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8CFFA-1655-194C-AED8-86BD4DB53B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s-AR" dirty="0"/>
              <a:t> Led apagado y Motor encendido</a:t>
            </a:r>
          </a:p>
        </p:txBody>
      </p:sp>
      <p:pic>
        <p:nvPicPr>
          <p:cNvPr id="10" name="Marcador de contenido 9" descr="Diagrama, Esquemático&#10;&#10;Descripción generada automáticamente">
            <a:extLst>
              <a:ext uri="{FF2B5EF4-FFF2-40B4-BE49-F238E27FC236}">
                <a16:creationId xmlns:a16="http://schemas.microsoft.com/office/drawing/2014/main" id="{6F2EB6AC-CAD0-34AA-19C0-57D97103AEA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38" y="3032687"/>
            <a:ext cx="4598987" cy="2765889"/>
          </a:xfrm>
        </p:spPr>
      </p:pic>
    </p:spTree>
    <p:extLst>
      <p:ext uri="{BB962C8B-B14F-4D97-AF65-F5344CB8AC3E}">
        <p14:creationId xmlns:p14="http://schemas.microsoft.com/office/powerpoint/2010/main" val="1731242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74F89-30F8-7298-08E1-74498BCC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718676"/>
          </a:xfrm>
        </p:spPr>
        <p:txBody>
          <a:bodyPr/>
          <a:lstStyle/>
          <a:p>
            <a:r>
              <a:rPr lang="es-AR" u="sng" dirty="0">
                <a:latin typeface="Arial" panose="020B0604020202020204" pitchFamily="34" charset="0"/>
                <a:cs typeface="Arial" panose="020B0604020202020204" pitchFamily="34" charset="0"/>
              </a:rPr>
              <a:t>El código </a:t>
            </a:r>
          </a:p>
        </p:txBody>
      </p:sp>
      <p:pic>
        <p:nvPicPr>
          <p:cNvPr id="6" name="Marcador de contenido 5" descr="Escala de tiempo&#10;&#10;Descripción generada automáticamente">
            <a:extLst>
              <a:ext uri="{FF2B5EF4-FFF2-40B4-BE49-F238E27FC236}">
                <a16:creationId xmlns:a16="http://schemas.microsoft.com/office/drawing/2014/main" id="{5CF7FD8A-BB42-9484-AADB-4D115897C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553" y="815926"/>
            <a:ext cx="6647147" cy="5134707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06E496-AFF0-828E-038B-874DF4F26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1309" y="2110154"/>
            <a:ext cx="3288432" cy="1766325"/>
          </a:xfrm>
        </p:spPr>
        <p:txBody>
          <a:bodyPr/>
          <a:lstStyle/>
          <a:p>
            <a:r>
              <a:rPr lang="es-AR" dirty="0"/>
              <a:t>Este es el código que se utilizó para el funcionamiento de los componentes bluetooth. Basada en programación en bloques.</a:t>
            </a:r>
          </a:p>
        </p:txBody>
      </p:sp>
    </p:spTree>
    <p:extLst>
      <p:ext uri="{BB962C8B-B14F-4D97-AF65-F5344CB8AC3E}">
        <p14:creationId xmlns:p14="http://schemas.microsoft.com/office/powerpoint/2010/main" val="2578728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3AFB8-5B02-C47F-21AB-A93F652D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028165"/>
          </a:xfrm>
        </p:spPr>
        <p:txBody>
          <a:bodyPr/>
          <a:lstStyle/>
          <a:p>
            <a:r>
              <a:rPr lang="es-AR" u="sng" dirty="0">
                <a:latin typeface="Arial" panose="020B0604020202020204" pitchFamily="34" charset="0"/>
                <a:cs typeface="Arial" panose="020B0604020202020204" pitchFamily="34" charset="0"/>
              </a:rPr>
              <a:t>Prueba de ensayo</a:t>
            </a:r>
          </a:p>
        </p:txBody>
      </p:sp>
      <p:pic>
        <p:nvPicPr>
          <p:cNvPr id="5" name="Video de WhatsApp 2023-06-08 a las 10.52.39">
            <a:hlinkClick r:id="" action="ppaction://media"/>
            <a:extLst>
              <a:ext uri="{FF2B5EF4-FFF2-40B4-BE49-F238E27FC236}">
                <a16:creationId xmlns:a16="http://schemas.microsoft.com/office/drawing/2014/main" id="{BFEAA53C-568B-DD26-8A6E-EDA8C41B2E5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1151" y="920750"/>
            <a:ext cx="6527409" cy="5026025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641A34-E266-FAE9-141E-F171E465B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2518118"/>
            <a:ext cx="2882390" cy="2948404"/>
          </a:xfrm>
        </p:spPr>
        <p:txBody>
          <a:bodyPr>
            <a:normAutofit/>
          </a:bodyPr>
          <a:lstStyle/>
          <a:p>
            <a:r>
              <a:rPr lang="es-AR" b="1" u="sng" dirty="0">
                <a:latin typeface="Arial" panose="020B0604020202020204" pitchFamily="34" charset="0"/>
                <a:cs typeface="Arial" panose="020B0604020202020204" pitchFamily="34" charset="0"/>
              </a:rPr>
              <a:t>Conclusión del video:</a:t>
            </a:r>
          </a:p>
          <a:p>
            <a:r>
              <a:rPr lang="es-AR" sz="1600" b="1" dirty="0">
                <a:latin typeface="Arial" panose="020B0604020202020204" pitchFamily="34" charset="0"/>
                <a:cs typeface="Arial" panose="020B0604020202020204" pitchFamily="34" charset="0"/>
              </a:rPr>
              <a:t>En el video se muestra el ensayo donde se puso a prueba el funcionamiento del proyecto.</a:t>
            </a:r>
          </a:p>
          <a:p>
            <a:r>
              <a:rPr lang="es-AR" sz="1600" b="1" dirty="0">
                <a:latin typeface="Arial" panose="020B0604020202020204" pitchFamily="34" charset="0"/>
                <a:cs typeface="Arial" panose="020B0604020202020204" pitchFamily="34" charset="0"/>
              </a:rPr>
              <a:t>Como resultado se observa su funcionamiento.</a:t>
            </a:r>
          </a:p>
          <a:p>
            <a:r>
              <a:rPr lang="es-A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Link al Video</a:t>
            </a:r>
            <a:endParaRPr lang="es-AR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20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AA8BAA3-AA18-889C-650E-9AF48C197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71" y="1533378"/>
            <a:ext cx="8085116" cy="638943"/>
          </a:xfrm>
        </p:spPr>
        <p:txBody>
          <a:bodyPr>
            <a:normAutofit/>
          </a:bodyPr>
          <a:lstStyle/>
          <a:p>
            <a:r>
              <a:rPr lang="es-AR" sz="1400" u="sng" dirty="0">
                <a:latin typeface="Arial" panose="020B0604020202020204" pitchFamily="34" charset="0"/>
                <a:cs typeface="Arial" panose="020B0604020202020204" pitchFamily="34" charset="0"/>
              </a:rPr>
              <a:t>CONCLUSION: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F4690F-B315-582E-4ECD-91E3A6213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0269" y="2172321"/>
            <a:ext cx="9461804" cy="3258661"/>
          </a:xfrm>
        </p:spPr>
        <p:txBody>
          <a:bodyPr>
            <a:normAutofit/>
          </a:bodyPr>
          <a:lstStyle/>
          <a:p>
            <a:r>
              <a:rPr lang="es-AR" sz="1400" b="1" dirty="0">
                <a:latin typeface="Arial" panose="020B0604020202020204" pitchFamily="34" charset="0"/>
                <a:cs typeface="Arial" panose="020B0604020202020204" pitchFamily="34" charset="0"/>
              </a:rPr>
              <a:t>Podemos concluir que Bluetooth puede considerarse como una tecnología para redes inalámbricas pequeñas y seguras.</a:t>
            </a:r>
          </a:p>
          <a:p>
            <a:r>
              <a:rPr lang="es-AR" sz="1400" b="1" dirty="0">
                <a:latin typeface="Arial" panose="020B0604020202020204" pitchFamily="34" charset="0"/>
                <a:cs typeface="Arial" panose="020B0604020202020204" pitchFamily="34" charset="0"/>
              </a:rPr>
              <a:t>Este proyecto que encaramos todos los integrantes de </a:t>
            </a:r>
            <a:r>
              <a:rPr lang="es-AR" sz="1400" b="1">
                <a:latin typeface="Arial" panose="020B0604020202020204" pitchFamily="34" charset="0"/>
                <a:cs typeface="Arial" panose="020B0604020202020204" pitchFamily="34" charset="0"/>
              </a:rPr>
              <a:t>grupo 5 nos </a:t>
            </a:r>
            <a:r>
              <a:rPr lang="es-AR" sz="1400" b="1" dirty="0">
                <a:latin typeface="Arial" panose="020B0604020202020204" pitchFamily="34" charset="0"/>
                <a:cs typeface="Arial" panose="020B0604020202020204" pitchFamily="34" charset="0"/>
              </a:rPr>
              <a:t>ayudó a aclarar dudas sobre la tecnología bluetooth y a maniobrar nuevas herramientas inalámbricas.</a:t>
            </a:r>
          </a:p>
          <a:p>
            <a:r>
              <a:rPr lang="es-AR" sz="1400" b="1" dirty="0">
                <a:latin typeface="Arial" panose="020B0604020202020204" pitchFamily="34" charset="0"/>
                <a:cs typeface="Arial" panose="020B0604020202020204" pitchFamily="34" charset="0"/>
              </a:rPr>
              <a:t>En cuanto al resultado, podemos decir que hemos alcanzado de manera satisfactoria nuestro objetivo propuesto para este proyecto.</a:t>
            </a:r>
          </a:p>
          <a:p>
            <a:endParaRPr lang="es-A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985004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Limelight">
      <a:dk1>
        <a:sysClr val="windowText" lastClr="000000"/>
      </a:dk1>
      <a:lt1>
        <a:sysClr val="window" lastClr="FFFFFF"/>
      </a:lt1>
      <a:dk2>
        <a:srgbClr val="23353B"/>
      </a:dk2>
      <a:lt2>
        <a:srgbClr val="E0DDD8"/>
      </a:lt2>
      <a:accent1>
        <a:srgbClr val="90A208"/>
      </a:accent1>
      <a:accent2>
        <a:srgbClr val="6A8755"/>
      </a:accent2>
      <a:accent3>
        <a:srgbClr val="49716B"/>
      </a:accent3>
      <a:accent4>
        <a:srgbClr val="A16F7C"/>
      </a:accent4>
      <a:accent5>
        <a:srgbClr val="B16455"/>
      </a:accent5>
      <a:accent6>
        <a:srgbClr val="E08350"/>
      </a:accent6>
      <a:hlink>
        <a:srgbClr val="5F864B"/>
      </a:hlink>
      <a:folHlink>
        <a:srgbClr val="3F877D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230</Words>
  <Application>Microsoft Office PowerPoint</Application>
  <PresentationFormat>Panorámica</PresentationFormat>
  <Paragraphs>43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Trade Gothic Next Cond</vt:lpstr>
      <vt:lpstr>Trade Gothic Next Light</vt:lpstr>
      <vt:lpstr>LimelightVTI</vt:lpstr>
      <vt:lpstr>Proyecto  control mediante buetooth</vt:lpstr>
      <vt:lpstr>Integrante del   proyecto 2: (Grupo 5)</vt:lpstr>
      <vt:lpstr>            Trabajo practico n°7</vt:lpstr>
      <vt:lpstr>Diagrama en proteus</vt:lpstr>
      <vt:lpstr>               Prueba desde de la aplicación  </vt:lpstr>
      <vt:lpstr>El código </vt:lpstr>
      <vt:lpstr>Prueba de ensayo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Domotica  control mediante buetooth</dc:title>
  <dc:creator>Rodolfo Paz</dc:creator>
  <cp:lastModifiedBy>Nano</cp:lastModifiedBy>
  <cp:revision>3</cp:revision>
  <dcterms:created xsi:type="dcterms:W3CDTF">2023-06-09T12:04:16Z</dcterms:created>
  <dcterms:modified xsi:type="dcterms:W3CDTF">2023-06-10T00:24:35Z</dcterms:modified>
</cp:coreProperties>
</file>